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8" r:id="rId4"/>
    <p:sldId id="277" r:id="rId5"/>
    <p:sldId id="289" r:id="rId6"/>
    <p:sldId id="279" r:id="rId7"/>
    <p:sldId id="281" r:id="rId8"/>
    <p:sldId id="291" r:id="rId9"/>
    <p:sldId id="282" r:id="rId10"/>
    <p:sldId id="284" r:id="rId11"/>
    <p:sldId id="292" r:id="rId12"/>
    <p:sldId id="283" r:id="rId13"/>
    <p:sldId id="290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44" d="100"/>
          <a:sy n="44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unatharun@gmail.com" userId="c0e4be7de69214cb" providerId="LiveId" clId="{AC4F02CB-944D-418F-971D-0D337EC6732A}"/>
    <pc:docChg chg="custSel addSld modSld">
      <pc:chgData name="karunatharun@gmail.com" userId="c0e4be7de69214cb" providerId="LiveId" clId="{AC4F02CB-944D-418F-971D-0D337EC6732A}" dt="2022-07-25T11:15:13.728" v="696" actId="1076"/>
      <pc:docMkLst>
        <pc:docMk/>
      </pc:docMkLst>
      <pc:sldChg chg="addSp delSp modSp mod modClrScheme chgLayout">
        <pc:chgData name="karunatharun@gmail.com" userId="c0e4be7de69214cb" providerId="LiveId" clId="{AC4F02CB-944D-418F-971D-0D337EC6732A}" dt="2022-07-25T10:55:30.332" v="228" actId="14100"/>
        <pc:sldMkLst>
          <pc:docMk/>
          <pc:sldMk cId="4226542696" sldId="281"/>
        </pc:sldMkLst>
        <pc:spChg chg="mod ord">
          <ac:chgData name="karunatharun@gmail.com" userId="c0e4be7de69214cb" providerId="LiveId" clId="{AC4F02CB-944D-418F-971D-0D337EC6732A}" dt="2022-07-25T10:54:17.047" v="171" actId="14100"/>
          <ac:spMkLst>
            <pc:docMk/>
            <pc:sldMk cId="4226542696" sldId="281"/>
            <ac:spMk id="2" creationId="{00000000-0000-0000-0000-000000000000}"/>
          </ac:spMkLst>
        </pc:spChg>
        <pc:spChg chg="mod ord">
          <ac:chgData name="karunatharun@gmail.com" userId="c0e4be7de69214cb" providerId="LiveId" clId="{AC4F02CB-944D-418F-971D-0D337EC6732A}" dt="2022-07-25T10:54:02.876" v="164" actId="14100"/>
          <ac:spMkLst>
            <pc:docMk/>
            <pc:sldMk cId="4226542696" sldId="281"/>
            <ac:spMk id="3" creationId="{00000000-0000-0000-0000-000000000000}"/>
          </ac:spMkLst>
        </pc:spChg>
        <pc:spChg chg="mod ord">
          <ac:chgData name="karunatharun@gmail.com" userId="c0e4be7de69214cb" providerId="LiveId" clId="{AC4F02CB-944D-418F-971D-0D337EC6732A}" dt="2022-07-25T10:53:59.426" v="163" actId="700"/>
          <ac:spMkLst>
            <pc:docMk/>
            <pc:sldMk cId="4226542696" sldId="281"/>
            <ac:spMk id="4" creationId="{00000000-0000-0000-0000-000000000000}"/>
          </ac:spMkLst>
        </pc:spChg>
        <pc:spChg chg="add mod ord">
          <ac:chgData name="karunatharun@gmail.com" userId="c0e4be7de69214cb" providerId="LiveId" clId="{AC4F02CB-944D-418F-971D-0D337EC6732A}" dt="2022-07-25T10:55:30.332" v="228" actId="14100"/>
          <ac:spMkLst>
            <pc:docMk/>
            <pc:sldMk cId="4226542696" sldId="281"/>
            <ac:spMk id="5" creationId="{0C3D378B-37A8-707B-FE92-FA4F1B9AF541}"/>
          </ac:spMkLst>
        </pc:spChg>
        <pc:picChg chg="del">
          <ac:chgData name="karunatharun@gmail.com" userId="c0e4be7de69214cb" providerId="LiveId" clId="{AC4F02CB-944D-418F-971D-0D337EC6732A}" dt="2022-07-25T10:42:06.068" v="0" actId="21"/>
          <ac:picMkLst>
            <pc:docMk/>
            <pc:sldMk cId="4226542696" sldId="281"/>
            <ac:picMk id="7" creationId="{00000000-0000-0000-0000-000000000000}"/>
          </ac:picMkLst>
        </pc:picChg>
        <pc:picChg chg="del">
          <ac:chgData name="karunatharun@gmail.com" userId="c0e4be7de69214cb" providerId="LiveId" clId="{AC4F02CB-944D-418F-971D-0D337EC6732A}" dt="2022-07-25T10:42:10.927" v="2" actId="21"/>
          <ac:picMkLst>
            <pc:docMk/>
            <pc:sldMk cId="4226542696" sldId="281"/>
            <ac:picMk id="8" creationId="{00000000-0000-0000-0000-000000000000}"/>
          </ac:picMkLst>
        </pc:picChg>
        <pc:picChg chg="del">
          <ac:chgData name="karunatharun@gmail.com" userId="c0e4be7de69214cb" providerId="LiveId" clId="{AC4F02CB-944D-418F-971D-0D337EC6732A}" dt="2022-07-25T10:42:08.266" v="1" actId="21"/>
          <ac:picMkLst>
            <pc:docMk/>
            <pc:sldMk cId="4226542696" sldId="281"/>
            <ac:picMk id="9" creationId="{00000000-0000-0000-0000-000000000000}"/>
          </ac:picMkLst>
        </pc:picChg>
      </pc:sldChg>
      <pc:sldChg chg="addSp delSp modSp mod">
        <pc:chgData name="karunatharun@gmail.com" userId="c0e4be7de69214cb" providerId="LiveId" clId="{AC4F02CB-944D-418F-971D-0D337EC6732A}" dt="2022-07-25T10:53:51.876" v="162" actId="14100"/>
        <pc:sldMkLst>
          <pc:docMk/>
          <pc:sldMk cId="2425395194" sldId="282"/>
        </pc:sldMkLst>
        <pc:spChg chg="mod">
          <ac:chgData name="karunatharun@gmail.com" userId="c0e4be7de69214cb" providerId="LiveId" clId="{AC4F02CB-944D-418F-971D-0D337EC6732A}" dt="2022-07-25T10:53:39.236" v="150" actId="14100"/>
          <ac:spMkLst>
            <pc:docMk/>
            <pc:sldMk cId="2425395194" sldId="282"/>
            <ac:spMk id="2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0:53:51.876" v="162" actId="14100"/>
          <ac:spMkLst>
            <pc:docMk/>
            <pc:sldMk cId="2425395194" sldId="282"/>
            <ac:spMk id="3" creationId="{00000000-0000-0000-0000-000000000000}"/>
          </ac:spMkLst>
        </pc:spChg>
        <pc:picChg chg="add mod modCrop">
          <ac:chgData name="karunatharun@gmail.com" userId="c0e4be7de69214cb" providerId="LiveId" clId="{AC4F02CB-944D-418F-971D-0D337EC6732A}" dt="2022-07-25T10:53:32.396" v="149" actId="732"/>
          <ac:picMkLst>
            <pc:docMk/>
            <pc:sldMk cId="2425395194" sldId="282"/>
            <ac:picMk id="5" creationId="{D76EBDFA-FC01-6DD7-D4F7-2B92D4C38343}"/>
          </ac:picMkLst>
        </pc:picChg>
        <pc:picChg chg="del">
          <ac:chgData name="karunatharun@gmail.com" userId="c0e4be7de69214cb" providerId="LiveId" clId="{AC4F02CB-944D-418F-971D-0D337EC6732A}" dt="2022-07-25T10:50:54.726" v="123" actId="21"/>
          <ac:picMkLst>
            <pc:docMk/>
            <pc:sldMk cId="2425395194" sldId="282"/>
            <ac:picMk id="7" creationId="{00000000-0000-0000-0000-000000000000}"/>
          </ac:picMkLst>
        </pc:picChg>
      </pc:sldChg>
      <pc:sldChg chg="addSp delSp modSp mod">
        <pc:chgData name="karunatharun@gmail.com" userId="c0e4be7de69214cb" providerId="LiveId" clId="{AC4F02CB-944D-418F-971D-0D337EC6732A}" dt="2022-07-25T11:08:37.261" v="461" actId="14100"/>
        <pc:sldMkLst>
          <pc:docMk/>
          <pc:sldMk cId="2182659485" sldId="283"/>
        </pc:sldMkLst>
        <pc:spChg chg="mod">
          <ac:chgData name="karunatharun@gmail.com" userId="c0e4be7de69214cb" providerId="LiveId" clId="{AC4F02CB-944D-418F-971D-0D337EC6732A}" dt="2022-07-25T11:00:16.860" v="319" actId="14100"/>
          <ac:spMkLst>
            <pc:docMk/>
            <pc:sldMk cId="2182659485" sldId="283"/>
            <ac:spMk id="3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1:08:37.261" v="461" actId="14100"/>
          <ac:spMkLst>
            <pc:docMk/>
            <pc:sldMk cId="2182659485" sldId="283"/>
            <ac:spMk id="7" creationId="{00000000-0000-0000-0000-000000000000}"/>
          </ac:spMkLst>
        </pc:spChg>
        <pc:picChg chg="add del mod">
          <ac:chgData name="karunatharun@gmail.com" userId="c0e4be7de69214cb" providerId="LiveId" clId="{AC4F02CB-944D-418F-971D-0D337EC6732A}" dt="2022-07-25T11:04:28.961" v="341" actId="21"/>
          <ac:picMkLst>
            <pc:docMk/>
            <pc:sldMk cId="2182659485" sldId="283"/>
            <ac:picMk id="2" creationId="{B9871E97-0E27-9CDF-746E-19479EF810FE}"/>
          </ac:picMkLst>
        </pc:picChg>
        <pc:picChg chg="add mod">
          <ac:chgData name="karunatharun@gmail.com" userId="c0e4be7de69214cb" providerId="LiveId" clId="{AC4F02CB-944D-418F-971D-0D337EC6732A}" dt="2022-07-25T11:08:08.021" v="454" actId="1076"/>
          <ac:picMkLst>
            <pc:docMk/>
            <pc:sldMk cId="2182659485" sldId="283"/>
            <ac:picMk id="5" creationId="{76518E02-1D98-65E4-1C2B-2A7DFAB8D245}"/>
          </ac:picMkLst>
        </pc:picChg>
      </pc:sldChg>
      <pc:sldChg chg="addSp delSp modSp mod">
        <pc:chgData name="karunatharun@gmail.com" userId="c0e4be7de69214cb" providerId="LiveId" clId="{AC4F02CB-944D-418F-971D-0D337EC6732A}" dt="2022-07-25T11:01:10.436" v="336" actId="14100"/>
        <pc:sldMkLst>
          <pc:docMk/>
          <pc:sldMk cId="2094673243" sldId="284"/>
        </pc:sldMkLst>
        <pc:spChg chg="mod">
          <ac:chgData name="karunatharun@gmail.com" userId="c0e4be7de69214cb" providerId="LiveId" clId="{AC4F02CB-944D-418F-971D-0D337EC6732A}" dt="2022-07-25T11:01:10.436" v="336" actId="14100"/>
          <ac:spMkLst>
            <pc:docMk/>
            <pc:sldMk cId="2094673243" sldId="284"/>
            <ac:spMk id="2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0:59:22.284" v="255" actId="14100"/>
          <ac:spMkLst>
            <pc:docMk/>
            <pc:sldMk cId="2094673243" sldId="284"/>
            <ac:spMk id="3" creationId="{00000000-0000-0000-0000-000000000000}"/>
          </ac:spMkLst>
        </pc:spChg>
        <pc:picChg chg="add del mod">
          <ac:chgData name="karunatharun@gmail.com" userId="c0e4be7de69214cb" providerId="LiveId" clId="{AC4F02CB-944D-418F-971D-0D337EC6732A}" dt="2022-07-25T11:00:31.697" v="324" actId="21"/>
          <ac:picMkLst>
            <pc:docMk/>
            <pc:sldMk cId="2094673243" sldId="284"/>
            <ac:picMk id="5" creationId="{C6677F79-FFC7-B167-AEE9-2FE4F5D71BDF}"/>
          </ac:picMkLst>
        </pc:picChg>
        <pc:picChg chg="del">
          <ac:chgData name="karunatharun@gmail.com" userId="c0e4be7de69214cb" providerId="LiveId" clId="{AC4F02CB-944D-418F-971D-0D337EC6732A}" dt="2022-07-25T10:56:10.049" v="240" actId="21"/>
          <ac:picMkLst>
            <pc:docMk/>
            <pc:sldMk cId="2094673243" sldId="284"/>
            <ac:picMk id="6" creationId="{00000000-0000-0000-0000-000000000000}"/>
          </ac:picMkLst>
        </pc:picChg>
        <pc:picChg chg="add mod">
          <ac:chgData name="karunatharun@gmail.com" userId="c0e4be7de69214cb" providerId="LiveId" clId="{AC4F02CB-944D-418F-971D-0D337EC6732A}" dt="2022-07-25T11:00:42.588" v="329" actId="14100"/>
          <ac:picMkLst>
            <pc:docMk/>
            <pc:sldMk cId="2094673243" sldId="284"/>
            <ac:picMk id="7" creationId="{3E12706B-C6B7-12CE-02A0-1B66F1238637}"/>
          </ac:picMkLst>
        </pc:picChg>
      </pc:sldChg>
      <pc:sldChg chg="modSp new mod">
        <pc:chgData name="karunatharun@gmail.com" userId="c0e4be7de69214cb" providerId="LiveId" clId="{AC4F02CB-944D-418F-971D-0D337EC6732A}" dt="2022-07-25T11:15:13.728" v="696" actId="1076"/>
        <pc:sldMkLst>
          <pc:docMk/>
          <pc:sldMk cId="1388733759" sldId="291"/>
        </pc:sldMkLst>
        <pc:spChg chg="mod">
          <ac:chgData name="karunatharun@gmail.com" userId="c0e4be7de69214cb" providerId="LiveId" clId="{AC4F02CB-944D-418F-971D-0D337EC6732A}" dt="2022-07-25T11:15:09.989" v="695" actId="14100"/>
          <ac:spMkLst>
            <pc:docMk/>
            <pc:sldMk cId="1388733759" sldId="291"/>
            <ac:spMk id="2" creationId="{AB8159EE-A199-AAF6-D4EB-B335E87F639D}"/>
          </ac:spMkLst>
        </pc:spChg>
        <pc:spChg chg="mod">
          <ac:chgData name="karunatharun@gmail.com" userId="c0e4be7de69214cb" providerId="LiveId" clId="{AC4F02CB-944D-418F-971D-0D337EC6732A}" dt="2022-07-25T11:15:13.728" v="696" actId="1076"/>
          <ac:spMkLst>
            <pc:docMk/>
            <pc:sldMk cId="1388733759" sldId="291"/>
            <ac:spMk id="3" creationId="{70FAE481-83D6-5F61-E882-18ECC5DAE8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2706B-C6B7-12CE-02A0-1B66F1238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4" y="2212013"/>
            <a:ext cx="14385471" cy="689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9486900"/>
            <a:ext cx="13144501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1186" y="1"/>
            <a:ext cx="7347857" cy="8327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93EC-E41D-C4F3-CB7B-1904C9F7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9" y="4354287"/>
            <a:ext cx="12409714" cy="3106056"/>
          </a:xfrm>
        </p:spPr>
        <p:txBody>
          <a:bodyPr>
            <a:normAutofit fontScale="90000"/>
          </a:bodyPr>
          <a:lstStyle/>
          <a:p>
            <a:r>
              <a:rPr lang="en-US" dirty="0"/>
              <a:t>1.What is a timeline?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2.What are the different types of calendar?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3.Write the different phase of moon.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834E-9075-625D-5625-D7122478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6629" y="304801"/>
            <a:ext cx="7939314" cy="11756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QUESTIONAIRES</a:t>
            </a:r>
            <a:endParaRPr lang="en-IN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A15F9-F9AE-1427-7DD1-F1E122855E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0114" y="273051"/>
            <a:ext cx="10355036" cy="8318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EXAMPLES OF 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035063" y="2808514"/>
            <a:ext cx="8962980" cy="5470071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CREATING A TIMELINE BY USING A  LADDER.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INSERT THE YEAR AND EVENTS HAPPENED. IN SEQUENTIAL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18E02-1D98-65E4-1C2B-2A7DFAB8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95" y="2159906"/>
            <a:ext cx="5631748" cy="63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2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>
                <a:solidFill>
                  <a:srgbClr val="FF0000"/>
                </a:solidFill>
              </a:rPr>
              <a:t>2.ITS ABOUT TIME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 2/KARUNAMBIGAI/SOCIAL DEPT/SNS ACADEMY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600" b="1" dirty="0"/>
              <a:t>CONTENT: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ABOUT CALENDAR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TRACKING OF EVENTS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FESTIVALS AND CELEBRATIONS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IMPORTANT DATES IN A YEAR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TIMESLINES AND CHRONOLOGY.</a:t>
            </a:r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2976664" y="5905500"/>
            <a:ext cx="8034236" cy="28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74639"/>
            <a:ext cx="5543550" cy="7350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2.IT’S ABOUT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9791700"/>
            <a:ext cx="6762750" cy="4953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Chapter 2 /SOCIAL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143637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MONTHS OF THE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584" r="1459"/>
          <a:stretch/>
        </p:blipFill>
        <p:spPr>
          <a:xfrm>
            <a:off x="1714500" y="2709862"/>
            <a:ext cx="14268450" cy="6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CHAPTER2/KARUNAMBIGAI/SOCIAL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DAYS OF THE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375"/>
          <a:stretch/>
        </p:blipFill>
        <p:spPr>
          <a:xfrm>
            <a:off x="2495550" y="1714500"/>
            <a:ext cx="117157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457949" cy="5729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CALENDAR-2022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22804" b="8809"/>
          <a:stretch/>
        </p:blipFill>
        <p:spPr>
          <a:xfrm>
            <a:off x="2252663" y="1723440"/>
            <a:ext cx="13425487" cy="79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42" y="9764486"/>
            <a:ext cx="13111843" cy="816428"/>
          </a:xfrm>
        </p:spPr>
        <p:txBody>
          <a:bodyPr>
            <a:normAutofit/>
          </a:bodyPr>
          <a:lstStyle/>
          <a:p>
            <a:r>
              <a:rPr lang="en-US" dirty="0"/>
              <a:t>Chapter 2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12377964" cy="585311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CLASSIFICATIONS OF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D378B-37A8-707B-FE92-FA4F1B9AF5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04357" y="2024744"/>
            <a:ext cx="13258800" cy="6874328"/>
          </a:xfrm>
        </p:spPr>
        <p:txBody>
          <a:bodyPr>
            <a:norm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FAMILY EVENTS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EVENTS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NATIONAL EVENTS</a:t>
            </a: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59EE-A199-AAF6-D4EB-B335E87F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13" y="273050"/>
            <a:ext cx="11605758" cy="11620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CLASSIFICATION OF EVENTS</a:t>
            </a: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AE481-83D6-5F61-E882-18ECC5DA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7644" y="1698171"/>
            <a:ext cx="14891656" cy="7331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FAMILY EVENTS</a:t>
            </a:r>
          </a:p>
          <a:p>
            <a:endParaRPr lang="en-US" dirty="0"/>
          </a:p>
          <a:p>
            <a:pPr marL="25400" indent="0">
              <a:buNone/>
            </a:pPr>
            <a:r>
              <a:rPr lang="en-US" dirty="0"/>
              <a:t>BIRTHDAY, HOUSEWARMING,TEMPLES FESTIVAL.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NATIONAL EVENTS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REPUBLIC DAY</a:t>
            </a:r>
          </a:p>
          <a:p>
            <a:pPr marL="25400" indent="0">
              <a:buNone/>
            </a:pPr>
            <a:r>
              <a:rPr lang="en-US" dirty="0"/>
              <a:t> INDEPENDENCE DAY, </a:t>
            </a:r>
          </a:p>
          <a:p>
            <a:pPr marL="25400" indent="0">
              <a:buNone/>
            </a:pPr>
            <a:r>
              <a:rPr lang="en-US" dirty="0"/>
              <a:t>GANDHI JAYANTHI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SCHOOL EVENTS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ANNUAL DAY</a:t>
            </a:r>
          </a:p>
          <a:p>
            <a:pPr marL="25400" indent="0">
              <a:buNone/>
            </a:pPr>
            <a:r>
              <a:rPr lang="en-US" dirty="0"/>
              <a:t>SPORTS DAY</a:t>
            </a:r>
          </a:p>
          <a:p>
            <a:pPr marL="25400" indent="0">
              <a:buNone/>
            </a:pPr>
            <a:r>
              <a:rPr lang="en-US" dirty="0"/>
              <a:t>TEACHERS DAY</a:t>
            </a:r>
          </a:p>
          <a:p>
            <a:pPr marL="25400" indent="0">
              <a:buNone/>
            </a:pP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C39AA-417A-F767-5B5F-FBD8A3A68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EBDFA-FC01-6DD7-D4F7-2B92D4C38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4" b="48144"/>
          <a:stretch/>
        </p:blipFill>
        <p:spPr>
          <a:xfrm>
            <a:off x="2202542" y="1698173"/>
            <a:ext cx="14483443" cy="710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86" y="10287000"/>
            <a:ext cx="12181114" cy="163739"/>
          </a:xfrm>
        </p:spPr>
        <p:txBody>
          <a:bodyPr>
            <a:noAutofit/>
          </a:bodyPr>
          <a:lstStyle/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CHAPTER2/KARUNAMBIGAI/SOCIAL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257" y="0"/>
            <a:ext cx="6890657" cy="12382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CHRONOLOGICAL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236</Words>
  <Application>Microsoft Office PowerPoint</Application>
  <PresentationFormat>Custom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1_Office Theme</vt:lpstr>
      <vt:lpstr>PowerPoint Presentation</vt:lpstr>
      <vt:lpstr>               </vt:lpstr>
      <vt:lpstr>PowerPoint Presentation</vt:lpstr>
      <vt:lpstr>MONTHS OF THE YEAR</vt:lpstr>
      <vt:lpstr>CHAPTER2/KARUNAMBIGAI/SOCIAL DEPT/SNS ACADEMY </vt:lpstr>
      <vt:lpstr>PowerPoint Presentation</vt:lpstr>
      <vt:lpstr>Chapter 2 /Social Dept/N karunambigai/SNS academy </vt:lpstr>
      <vt:lpstr>CLASSIFICATION OF EVENTS</vt:lpstr>
      <vt:lpstr>CHAPTER2/KARUNAMBIGAI/SOCIAL DEPT/SNS ACADEMY </vt:lpstr>
      <vt:lpstr>Chapter 2 /Social Dept/N karunambigai/SNS academy </vt:lpstr>
      <vt:lpstr>1.What is a timeline?  2.What are the different types of calendar?  3.Write the different phase of moon.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127</cp:revision>
  <dcterms:created xsi:type="dcterms:W3CDTF">2006-08-16T00:00:00Z</dcterms:created>
  <dcterms:modified xsi:type="dcterms:W3CDTF">2025-06-27T14:32:06Z</dcterms:modified>
</cp:coreProperties>
</file>